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E1D469-54D6-4B66-8D0E-7E6338EFC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E55D-FBAF-4E10-A59C-97A7BF22B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B006F7-7C47-4C65-857A-2B9D69D8D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4993-403A-44C2-AA05-7B75D2F1D91A}" type="datetimeFigureOut">
              <a:rPr lang="es-MX" smtClean="0"/>
              <a:t>10/03/2024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907691-CFB0-444F-B697-7D891A95D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835A52-6301-42F9-9AA0-953FE1740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1578-9E4E-432A-A93D-D16292A5E5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7385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2CFC7A-48B7-43CA-9CA9-3D5410E1B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12BD02-EB3F-43F3-A939-D67D72D57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1784CB-EBE9-4358-91B7-5E6FE8E1C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4993-403A-44C2-AA05-7B75D2F1D91A}" type="datetimeFigureOut">
              <a:rPr lang="es-MX" smtClean="0"/>
              <a:t>10/03/2024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517C0C-92E3-4BBF-B035-F5936C36D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253128-8129-461E-9AEE-C17D32048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1578-9E4E-432A-A93D-D16292A5E5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033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708B16-F5C9-43A8-A122-BB1C830D31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570FF3-4EC7-471C-9CC2-6A76477D3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47C5DD-D60E-4795-900B-2B230F2E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4993-403A-44C2-AA05-7B75D2F1D91A}" type="datetimeFigureOut">
              <a:rPr lang="es-MX" smtClean="0"/>
              <a:t>10/03/2024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FB59DA-45F8-4139-8253-4F19008F5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831FEB-0ACC-44B2-8F8C-7BE4AC80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1578-9E4E-432A-A93D-D16292A5E5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439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07A9A3-B8B9-48C5-9EB0-0097C512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B1EC7A-5B62-4C79-83C8-A3D22FA73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9C0747-CA04-49AD-B928-E61E69E6E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4993-403A-44C2-AA05-7B75D2F1D91A}" type="datetimeFigureOut">
              <a:rPr lang="es-MX" smtClean="0"/>
              <a:t>10/03/2024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0936B5-F5A4-449E-8B31-3894B7E29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F332C5-EB00-4BBF-8068-FF582AAF4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1578-9E4E-432A-A93D-D16292A5E5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068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D72FEC-8B8B-4828-AA42-D69395FDD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F6EF47-4912-4D43-8812-95B38613B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B18AA7-6D89-4837-9872-B6763D574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4993-403A-44C2-AA05-7B75D2F1D91A}" type="datetimeFigureOut">
              <a:rPr lang="es-MX" smtClean="0"/>
              <a:t>10/03/2024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C508F2-CE89-4843-9582-BF8AB2A13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12E0E7-3139-4ABF-B889-ADA1C7325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1578-9E4E-432A-A93D-D16292A5E5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8469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679A7D-7929-4A7F-A34E-0FEE584DD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DC66FF-1E4C-4E3B-ADC2-7B40747DE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DC98B50-76B7-4603-AD78-248EA8FD8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849871-B934-45E3-94CA-124C88396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4993-403A-44C2-AA05-7B75D2F1D91A}" type="datetimeFigureOut">
              <a:rPr lang="es-MX" smtClean="0"/>
              <a:t>10/03/2024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C7D41A-C038-4225-977A-AA839DF2B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0D16F4-2072-4A6A-88B4-D2F01D3E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1578-9E4E-432A-A93D-D16292A5E5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958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3EC17-A733-4BC6-88A8-F48898A3E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D6EBEB-F649-4C0B-A50C-33F72E995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3C312C-D5E4-489F-AC30-1AA652583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C6A38C4-1A52-463F-86F2-EE2D8B57D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9CDF0F9-37A8-4DB3-AE3E-27354E577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E46FFA-AFC2-4E0B-ACA8-29ACD9786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4993-403A-44C2-AA05-7B75D2F1D91A}" type="datetimeFigureOut">
              <a:rPr lang="es-MX" smtClean="0"/>
              <a:t>10/03/2024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F208E95-2FA2-48A0-90E7-1E3C56784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A352508-2AE3-44C9-96EC-4DF85773A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1578-9E4E-432A-A93D-D16292A5E5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014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0E81B-7FBB-4F19-9BE0-6765CE5FF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3B24350-06EA-4D75-8D32-3A44CE0DF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4993-403A-44C2-AA05-7B75D2F1D91A}" type="datetimeFigureOut">
              <a:rPr lang="es-MX" smtClean="0"/>
              <a:t>10/03/2024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086978-54DB-468B-BF23-4B9E788C5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0418A1C-65DD-409C-9A20-B93B787AE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1578-9E4E-432A-A93D-D16292A5E5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36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11DD0C5-9F1C-45E3-A620-1883F397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4993-403A-44C2-AA05-7B75D2F1D91A}" type="datetimeFigureOut">
              <a:rPr lang="es-MX" smtClean="0"/>
              <a:t>10/03/2024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52F8829-D73B-4EA4-B9BF-2142F5F8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4AB9FAD-91C9-4977-9E0F-CFC2E5A25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1578-9E4E-432A-A93D-D16292A5E5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28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2FE070-76D1-44F6-A072-72ACA829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958944-F38D-4228-9A45-748815994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D2933A-4D64-456E-89F0-23631DD6F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3F2A25-2F36-4879-A52B-0E64869A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4993-403A-44C2-AA05-7B75D2F1D91A}" type="datetimeFigureOut">
              <a:rPr lang="es-MX" smtClean="0"/>
              <a:t>10/03/2024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40AF2B-A441-4AE6-9534-51934E5F1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9BA981-2000-4271-AA4B-C313DFE38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1578-9E4E-432A-A93D-D16292A5E5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699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35735F-7E76-492C-BA8D-A955730D7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9CCD2ED-269E-4667-AB46-40367E283C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405F0D-6677-49A7-AF21-54EB77331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B0D01A-FA4D-4D04-A7BE-A8A8EB672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4993-403A-44C2-AA05-7B75D2F1D91A}" type="datetimeFigureOut">
              <a:rPr lang="es-MX" smtClean="0"/>
              <a:t>10/03/2024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14C5BD-C504-4DE6-9208-C3AD6D329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9EDCDB-9FFB-4269-858E-530EB274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1578-9E4E-432A-A93D-D16292A5E5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150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5215385-6538-4F1D-A067-32912DE0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280D24-9243-40F5-9C7B-47DF2720E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1C436C-ACB3-444A-A3A7-6286E91C1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84993-403A-44C2-AA05-7B75D2F1D91A}" type="datetimeFigureOut">
              <a:rPr lang="es-MX" smtClean="0"/>
              <a:t>10/03/2024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F7ED41-D2BD-4DBF-96D5-8A2CCF47B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16ABD3-3928-465F-A2CF-ACBFBB3B0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E1578-9E4E-432A-A93D-D16292A5E5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51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234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9080AFB-97EF-434F-B83D-D2CCDBAD78B3}"/>
              </a:ext>
            </a:extLst>
          </p:cNvPr>
          <p:cNvSpPr txBox="1"/>
          <p:nvPr/>
        </p:nvSpPr>
        <p:spPr>
          <a:xfrm>
            <a:off x="498763" y="1595915"/>
            <a:ext cx="5035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rgbClr val="00336C"/>
                </a:solidFill>
                <a:latin typeface="Montserrat" panose="00000500000000000000" pitchFamily="2" charset="0"/>
              </a:rPr>
              <a:t>Título de la diapositiva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0B72C0-4F0B-4829-847E-F22453620207}"/>
              </a:ext>
            </a:extLst>
          </p:cNvPr>
          <p:cNvSpPr txBox="1"/>
          <p:nvPr/>
        </p:nvSpPr>
        <p:spPr>
          <a:xfrm>
            <a:off x="498763" y="2524991"/>
            <a:ext cx="944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Montserrat" panose="00000500000000000000" pitchFamily="2" charset="0"/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3230863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DC3E2E-7205-4BAF-BB60-BD4D33376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D4A8CF-6FA0-4839-B40C-C50A4653B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2898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C1356D-558C-4286-B6C3-775173203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CE0523-9CB4-4DB2-A483-EAF0DF9E6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876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77C4CD-43BC-4BA9-AD08-9EF95E45F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1CE781-55D3-43C5-93C1-10F2E3F33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30121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</Words>
  <Application>Microsoft Office PowerPoint</Application>
  <PresentationFormat>Panorámica</PresentationFormat>
  <Paragraphs>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ELY</dc:creator>
  <cp:lastModifiedBy>ELY</cp:lastModifiedBy>
  <cp:revision>3</cp:revision>
  <dcterms:created xsi:type="dcterms:W3CDTF">2023-01-31T22:41:32Z</dcterms:created>
  <dcterms:modified xsi:type="dcterms:W3CDTF">2024-03-10T18:10:18Z</dcterms:modified>
</cp:coreProperties>
</file>